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8" r:id="rId3"/>
    <p:sldId id="256" r:id="rId4"/>
    <p:sldId id="259" r:id="rId5"/>
    <p:sldId id="257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77094" y="1556792"/>
            <a:ext cx="22990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Акция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2776" y="2556937"/>
            <a:ext cx="7352398" cy="375487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«Помоги </a:t>
            </a:r>
            <a:r>
              <a:rPr lang="ru-RU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природе. </a:t>
            </a:r>
            <a:endParaRPr lang="ru-RU" sz="66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Накорми птиц</a:t>
            </a:r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.»</a:t>
            </a:r>
          </a:p>
          <a:p>
            <a:pPr algn="ctr"/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2016</a:t>
            </a:r>
            <a:endParaRPr lang="ru-RU" sz="4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9093" y="188640"/>
            <a:ext cx="5413277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Администрация города нижневартовска</a:t>
            </a:r>
            <a:endParaRPr lang="ru-RU" sz="20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769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  <a:ea typeface="+mn-ea"/>
                <a:cs typeface="+mn-cs"/>
              </a:rPr>
              <a:t>ЦЕЛЬ АКЦИИ</a:t>
            </a:r>
            <a:endParaRPr lang="ru-RU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ривлечение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внимания детей и подростков к проблемам зимующих видов птиц, сохранения их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численности, воспитание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бережного отношения к 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птицам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284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SDC131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99895">
            <a:off x="500034" y="428604"/>
            <a:ext cx="4214810" cy="3161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user\Desktop\SDC131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943">
            <a:off x="4429124" y="3214686"/>
            <a:ext cx="4286248" cy="32146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8681"/>
            <a:ext cx="2105397" cy="2734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5dg50k5uKQ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4"/>
            <a:ext cx="5357818" cy="30017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user\Desktop\Bcupn6KEp7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3286124"/>
            <a:ext cx="4500594" cy="3370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I4SsBkuLOH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5080"/>
            <a:ext cx="5823335" cy="3255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C:\Users\user\Desktop\скворешники\IMG_20160322_1550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81419">
            <a:off x="5949922" y="1850226"/>
            <a:ext cx="2778304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3313">
            <a:off x="899592" y="3573016"/>
            <a:ext cx="3263978" cy="1836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помоги природе\IMG_3958.JPG"/>
          <p:cNvPicPr>
            <a:picLocks noChangeAspect="1" noChangeArrowheads="1"/>
          </p:cNvPicPr>
          <p:nvPr/>
        </p:nvPicPr>
        <p:blipFill rotWithShape="1">
          <a:blip r:embed="rId2" cstate="print"/>
          <a:srcRect t="3922"/>
          <a:stretch/>
        </p:blipFill>
        <p:spPr bwMode="auto">
          <a:xfrm>
            <a:off x="4429092" y="3212976"/>
            <a:ext cx="4714908" cy="30200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5764">
            <a:off x="6156176" y="344104"/>
            <a:ext cx="1915617" cy="270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81069">
            <a:off x="674611" y="3761213"/>
            <a:ext cx="3080246" cy="17331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4219575" cy="343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помоги природе\IMG_39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1"/>
            <a:ext cx="4500594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F:\помоги природе\IMG_39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2954878"/>
            <a:ext cx="5318902" cy="35459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46289">
            <a:off x="5868144" y="494803"/>
            <a:ext cx="2111841" cy="2719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F:\помоги природе\IMG_39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471490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F:\помоги природе\Покормите птиц\____01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1857364"/>
            <a:ext cx="3500430" cy="4667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34489"/>
            <a:ext cx="2801972" cy="1577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помоги природе\Покормите птиц\IMG_2027.JPG"/>
          <p:cNvPicPr>
            <a:picLocks noChangeAspect="1" noChangeArrowheads="1"/>
          </p:cNvPicPr>
          <p:nvPr/>
        </p:nvPicPr>
        <p:blipFill rotWithShape="1">
          <a:blip r:embed="rId2" cstate="print"/>
          <a:srcRect l="18432"/>
          <a:stretch/>
        </p:blipFill>
        <p:spPr bwMode="auto">
          <a:xfrm>
            <a:off x="4811282" y="3190873"/>
            <a:ext cx="3904090" cy="31908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F:\помоги природе\Покормите птиц\IMG_20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4357718" cy="29051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214290"/>
            <a:ext cx="3687763" cy="307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помоги природе\Покормите птиц\____01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42852"/>
            <a:ext cx="3786193" cy="3429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F:\помоги природе\Покормите птиц\IMG_20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636912"/>
            <a:ext cx="4500594" cy="34290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4333875" cy="243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X:\СЕКРЕТАРЬ\фотоотчет по акции\P105056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4429156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X:\СЕКРЕТАРЬ\фотоотчет по акции\P105056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2571744"/>
            <a:ext cx="3838575" cy="3809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X:\СЕКРЕТАРЬ\фотоотчет по акции\P105078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240091"/>
            <a:ext cx="2379685" cy="2014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40091"/>
            <a:ext cx="4756793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781" y="2246934"/>
            <a:ext cx="4786313" cy="400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Фото кормушка\IMG_7107 - копия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780928"/>
            <a:ext cx="5184576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F:\Фото кормушка\IMG_706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14290"/>
            <a:ext cx="442915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91190">
            <a:off x="6551387" y="232693"/>
            <a:ext cx="1870488" cy="237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документы\Фото\2013-2014 учебный год\акция Кормушка2014\4901903_60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1496">
            <a:off x="5143504" y="2071678"/>
            <a:ext cx="3429024" cy="4357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D:\Мои документы\Фото\2013-2014 учебный год\акция Кормушка2014\IMG_4858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96610">
            <a:off x="500034" y="357166"/>
            <a:ext cx="4357718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Мои документы\Фото\2013-2014 учебный год\акция Кормушка2014\IMG_472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1913">
            <a:off x="3924709" y="2892892"/>
            <a:ext cx="4714889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F:\Фото кормушка\IMG_719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44144">
            <a:off x="428596" y="285728"/>
            <a:ext cx="5143536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:\Фото кормушка\IMG_712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58" y="1000108"/>
            <a:ext cx="3857652" cy="307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C:\Users\Каб219\Desktop\птицы\YpUUnAqd88o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285860"/>
            <a:ext cx="3786214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Холодаева Нэлли\AppData\Local\Temp\Rar$DIa0.431\DSC0847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0430" y="3214686"/>
            <a:ext cx="4857784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C:\Users\Холодаева Нэлли\AppData\Local\Temp\Rar$DIa0.358\IMG_39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471490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Фото кормушка\IMG_712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85077">
            <a:off x="4644008" y="1268760"/>
            <a:ext cx="4315920" cy="27914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C:\Users\Холодаева Нэлли\AppData\Local\Temp\Rar$DIa0.403\DSC0847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3744416" cy="47166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:\фото Лебедева Птицы\20160327_1738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285728"/>
            <a:ext cx="507209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420888"/>
            <a:ext cx="4213225" cy="321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-36512" y="188640"/>
            <a:ext cx="9144000" cy="5760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719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34</Words>
  <Application>Microsoft Office PowerPoint</Application>
  <PresentationFormat>Экран (4:3)</PresentationFormat>
  <Paragraphs>8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ЦЕЛЬ АКЦИИ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Полатова Елена Леонидовна</cp:lastModifiedBy>
  <cp:revision>10</cp:revision>
  <dcterms:created xsi:type="dcterms:W3CDTF">2016-03-29T14:47:18Z</dcterms:created>
  <dcterms:modified xsi:type="dcterms:W3CDTF">2016-04-01T07:39:38Z</dcterms:modified>
</cp:coreProperties>
</file>